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9" r:id="rId4"/>
    <p:sldId id="259" r:id="rId5"/>
    <p:sldId id="260" r:id="rId6"/>
    <p:sldId id="261" r:id="rId7"/>
    <p:sldId id="262" r:id="rId8"/>
    <p:sldId id="263" r:id="rId9"/>
    <p:sldId id="273" r:id="rId10"/>
    <p:sldId id="264" r:id="rId11"/>
    <p:sldId id="268" r:id="rId12"/>
    <p:sldId id="265" r:id="rId13"/>
    <p:sldId id="266" r:id="rId14"/>
    <p:sldId id="267" r:id="rId15"/>
    <p:sldId id="275" r:id="rId16"/>
    <p:sldId id="270" r:id="rId17"/>
    <p:sldId id="272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2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3.jpeg"/><Relationship Id="rId5" Type="http://schemas.openxmlformats.org/officeDocument/2006/relationships/image" Target="../media/image8.jpeg"/><Relationship Id="rId10" Type="http://schemas.openxmlformats.org/officeDocument/2006/relationships/image" Target="../media/image12.jpeg"/><Relationship Id="rId4" Type="http://schemas.openxmlformats.org/officeDocument/2006/relationships/image" Target="../media/image7.png"/><Relationship Id="rId9" Type="http://schemas.openxmlformats.org/officeDocument/2006/relationships/hyperlink" Target="http://img0.liveinternet.ru/images/attach/c/0/42/759/42759581_salad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jpeg"/><Relationship Id="rId18" Type="http://schemas.openxmlformats.org/officeDocument/2006/relationships/image" Target="../media/image54.jpeg"/><Relationship Id="rId3" Type="http://schemas.openxmlformats.org/officeDocument/2006/relationships/image" Target="../media/image42.jpeg"/><Relationship Id="rId7" Type="http://schemas.openxmlformats.org/officeDocument/2006/relationships/image" Target="../media/image43.jpeg"/><Relationship Id="rId12" Type="http://schemas.openxmlformats.org/officeDocument/2006/relationships/image" Target="../media/image48.jpeg"/><Relationship Id="rId17" Type="http://schemas.openxmlformats.org/officeDocument/2006/relationships/image" Target="../media/image53.jpeg"/><Relationship Id="rId2" Type="http://schemas.openxmlformats.org/officeDocument/2006/relationships/image" Target="../media/image17.jpeg"/><Relationship Id="rId16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lu.stb.s-msn.com/i/F9/68B2EC7E97634A1ADFC18D381DF062.jpg" TargetMode="External"/><Relationship Id="rId11" Type="http://schemas.openxmlformats.org/officeDocument/2006/relationships/image" Target="../media/image47.png"/><Relationship Id="rId5" Type="http://schemas.openxmlformats.org/officeDocument/2006/relationships/image" Target="../media/image12.jpeg"/><Relationship Id="rId15" Type="http://schemas.openxmlformats.org/officeDocument/2006/relationships/image" Target="../media/image51.jpeg"/><Relationship Id="rId10" Type="http://schemas.openxmlformats.org/officeDocument/2006/relationships/image" Target="../media/image46.jpeg"/><Relationship Id="rId19" Type="http://schemas.openxmlformats.org/officeDocument/2006/relationships/image" Target="../media/image55.jpeg"/><Relationship Id="rId4" Type="http://schemas.openxmlformats.org/officeDocument/2006/relationships/hyperlink" Target="http://img0.liveinternet.ru/images/attach/c/0/42/759/42759581_salad.jpg" TargetMode="External"/><Relationship Id="rId9" Type="http://schemas.openxmlformats.org/officeDocument/2006/relationships/image" Target="../media/image45.jpeg"/><Relationship Id="rId1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jpeg"/><Relationship Id="rId18" Type="http://schemas.openxmlformats.org/officeDocument/2006/relationships/image" Target="../media/image54.jpeg"/><Relationship Id="rId3" Type="http://schemas.openxmlformats.org/officeDocument/2006/relationships/image" Target="../media/image42.jpeg"/><Relationship Id="rId7" Type="http://schemas.openxmlformats.org/officeDocument/2006/relationships/image" Target="../media/image43.jpeg"/><Relationship Id="rId12" Type="http://schemas.openxmlformats.org/officeDocument/2006/relationships/image" Target="../media/image48.jpeg"/><Relationship Id="rId17" Type="http://schemas.openxmlformats.org/officeDocument/2006/relationships/image" Target="../media/image53.jpeg"/><Relationship Id="rId2" Type="http://schemas.openxmlformats.org/officeDocument/2006/relationships/image" Target="../media/image17.jpeg"/><Relationship Id="rId16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lu.stb.s-msn.com/i/F9/68B2EC7E97634A1ADFC18D381DF062.jpg" TargetMode="External"/><Relationship Id="rId11" Type="http://schemas.openxmlformats.org/officeDocument/2006/relationships/image" Target="../media/image47.png"/><Relationship Id="rId5" Type="http://schemas.openxmlformats.org/officeDocument/2006/relationships/image" Target="../media/image12.jpeg"/><Relationship Id="rId15" Type="http://schemas.openxmlformats.org/officeDocument/2006/relationships/image" Target="../media/image51.jpeg"/><Relationship Id="rId10" Type="http://schemas.openxmlformats.org/officeDocument/2006/relationships/image" Target="../media/image46.jpeg"/><Relationship Id="rId19" Type="http://schemas.openxmlformats.org/officeDocument/2006/relationships/image" Target="../media/image55.jpeg"/><Relationship Id="rId4" Type="http://schemas.openxmlformats.org/officeDocument/2006/relationships/hyperlink" Target="http://img0.liveinternet.ru/images/attach/c/0/42/759/42759581_salad.jpg" TargetMode="External"/><Relationship Id="rId9" Type="http://schemas.openxmlformats.org/officeDocument/2006/relationships/image" Target="../media/image45.jpeg"/><Relationship Id="rId1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3717"/>
            <a:ext cx="9144000" cy="7371717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67744" y="1484784"/>
            <a:ext cx="4536504" cy="1584176"/>
          </a:xfrm>
        </p:spPr>
        <p:txBody>
          <a:bodyPr>
            <a:no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</a:t>
            </a:r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«БУДЬТЕ ЗДОРОВЫ!»</a:t>
            </a:r>
            <a:endParaRPr lang="ru-RU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55776" y="3356992"/>
            <a:ext cx="4248472" cy="129614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воспитатель</a:t>
            </a: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Умарова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Д.С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1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«ЦРР детский сад № 87» </a:t>
            </a:r>
          </a:p>
        </p:txBody>
      </p:sp>
    </p:spTree>
    <p:extLst>
      <p:ext uri="{BB962C8B-B14F-4D97-AF65-F5344CB8AC3E}">
        <p14:creationId xmlns:p14="http://schemas.microsoft.com/office/powerpoint/2010/main" val="2298544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s://50mm.ru/images/full_hd_abstractions/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1"/>
            <a:ext cx="9144000" cy="691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50mm.ru/images/full_hd_abstractions/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4606"/>
            <a:ext cx="9144000" cy="691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124744"/>
            <a:ext cx="8287071" cy="602302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внутренней мотивации к здоровому образу жизни, необходимость заботы о своем здоровье и здоровье окружающих с применением средства ИКТ - интерактивной доски</a:t>
            </a:r>
          </a:p>
          <a:p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https://detilehim.ru/wp-content/uploads/2019/04/igra-den--noch-v-detskom-sadu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889" y="3645023"/>
            <a:ext cx="4752528" cy="325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508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50mm.ru/images/full_hd_abstractions/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15"/>
            <a:ext cx="9144000" cy="677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1"/>
            <a:ext cx="8363272" cy="669658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3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6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6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Формировать знания основ гигиены, рационального питания и других составляющих здорового образа жизни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Развивать способность видеть и анализировать ошибки, рассуждать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Развивать умение делать выбор и нести за него ответственность, использовать полученные знания в повседневной жизни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Создавать условия для взаимодействия педагога и обучающихся в условиях информационно-образовательной среды, использования средств ИКТ на занятии.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привлечь ваше внимание к теме формирования культуры здорового образа жизни и для стимулирования познавательной активности, а самое главное для выполнения поставленных цели и задач по данной теме, целесообразно применять в процессе обучения нетрадиционные формы и методы.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применить игру-викторину с использованием интерактивной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доски).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44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t2.depositphotos.com/1013886/10274/i/950/depositphotos_102745826-stock-photo-healthy-eating-background-studio-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9812" cy="6880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229" y="0"/>
            <a:ext cx="8229600" cy="3131840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Дидактическая игра </a:t>
            </a:r>
            <a:br>
              <a:rPr lang="ru-RU" sz="5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Полезно-вредно»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1600" y="2636912"/>
            <a:ext cx="7738831" cy="24377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дать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о том, что полезно, а что вредно для организма</a:t>
            </a:r>
            <a:r>
              <a:rPr lang="ru-RU" dirty="0">
                <a:solidFill>
                  <a:srgbClr val="0070C0"/>
                </a:solidFill>
              </a:rPr>
              <a:t>.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40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5501851" y="188640"/>
            <a:ext cx="3384376" cy="304922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-1" y="3710111"/>
            <a:ext cx="3212647" cy="314096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http://im0-tub-ru.yandex.net/i?id=3e4d4f73e1b019194e9e80bcaf13191d-126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907704" cy="1291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im2-tub-ru.yandex.net/i?id=74f0031a7ed781a0991281f9140a34ad-30-144&amp;n=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021" y="1650584"/>
            <a:ext cx="240549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дд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-3115"/>
            <a:ext cx="1958217" cy="1527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im0-tub-ru.yandex.net/i?id=bfdf69d364a6615365a61a875e159734-127-144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11474" y="1162717"/>
            <a:ext cx="2529780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im3-tub-ru.yandex.net/i?id=0c51de12a4f801a4426e775de3a501c7-76-144&amp;n=2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20540" y="3354927"/>
            <a:ext cx="17621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im1-tub-ru.yandex.net/i?id=63f4a2ffbe6d3258fb43b54483ad3889-14-16f&amp;n=1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34808" y="5431991"/>
            <a:ext cx="3000404" cy="1500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im0-tub-ru.yandex.net/i?id=6399449545c7a2848e89121172c89c83-13-16f&amp;n=11"/>
          <p:cNvPicPr>
            <a:picLocks noChangeAspect="1" noChangeArrowheads="1"/>
          </p:cNvPicPr>
          <p:nvPr/>
        </p:nvPicPr>
        <p:blipFill rotWithShape="1">
          <a:blip r:embed="rId8"/>
          <a:srcRect r="50203"/>
          <a:stretch/>
        </p:blipFill>
        <p:spPr bwMode="auto">
          <a:xfrm>
            <a:off x="4455000" y="5437127"/>
            <a:ext cx="1476336" cy="1482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-main-pic" descr="Картинка 7 из 5376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23869" y="3185700"/>
            <a:ext cx="2071688" cy="2254250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ttp://im3-tub-ru.yandex.net/i?id=0bbc30684913b5dff04cbbfedef691fe-139-144&amp;n=2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410884" y="3920858"/>
            <a:ext cx="2088232" cy="1400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http://im1-tub-ru.yandex.net/i?id=0277f2985928d0d1dea0b942a41765a6-9-16f&amp;n=1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780955" y="2643157"/>
            <a:ext cx="300039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3540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edia.istockphoto.com/photos/organic-food-background-food-photography-different-fruits-and-picture-id515849650?k=6&amp;m=515849650&amp;s=612x612&amp;w=0&amp;h=pd9krx7Z9kvap13Nkgpt0IzxG28nnV7B3n6tz9fKIbg=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4" y="0"/>
            <a:ext cx="91359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st2.depositphotos.com/1013886/10274/i/950/depositphotos_102741672-stock-photo-organic-food-background-studio-pho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9" y="260648"/>
            <a:ext cx="4824536" cy="187707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Игра-ТРИЗ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этажному конструированию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1" y="2398367"/>
            <a:ext cx="6048671" cy="304685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закреплять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о полезных продуктах для различных органов человека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-развивать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фантазию,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мыслительные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способности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24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-komok.narod.ru/linki/www.fierydarts.com/images/car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8" y="-99393"/>
            <a:ext cx="9129401" cy="69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ponchikov.net/uploads/posts/2015-09/1441295072_stenoz-koronarnyh-sosudov-serdc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1507"/>
            <a:ext cx="2535350" cy="1690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la-woman.ru/wp-content/uploads/2015/12/grana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808" y="4863579"/>
            <a:ext cx="1919225" cy="1589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0-tub-ru.yandex.net/i?id=6b5d5486c0b5ac2b89237eca62b1a13b-l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112" y="142528"/>
            <a:ext cx="2306603" cy="153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byaki.net/uploads/posts/2014-02/1391954002_watermelon_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459" y="4970441"/>
            <a:ext cx="2251349" cy="150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im0-tub-ru.yandex.net/i?id=5ac44ffb5a8c442c9628a2944c6474b0-l&amp;n=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353" y="83337"/>
            <a:ext cx="2038164" cy="134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im0-tub-ru.yandex.net/i?id=70ef6fc47bb06ef88e95ac139c202a5e&amp;n=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131" y="5049835"/>
            <a:ext cx="2367337" cy="157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tvoyzheludok.ru/wp-content/uploads/2016/10/zheludok-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958" y="0"/>
            <a:ext cx="236597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im0-tub-ru.yandex.net/i?id=ffe0ef3042855f143246b96f90c3d76f-l&amp;n=1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" y="5049835"/>
            <a:ext cx="2185561" cy="140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низ 9"/>
          <p:cNvSpPr/>
          <p:nvPr/>
        </p:nvSpPr>
        <p:spPr>
          <a:xfrm>
            <a:off x="1187624" y="1906952"/>
            <a:ext cx="360040" cy="8739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3271811" y="2006456"/>
            <a:ext cx="360040" cy="8739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5676393" y="2020310"/>
            <a:ext cx="360040" cy="8739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7997043" y="2022832"/>
            <a:ext cx="360040" cy="8739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832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i-komok.narod.ru/linki/www.fierydarts.com/images/car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8" y="-99393"/>
            <a:ext cx="9129401" cy="69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im0-tub-ru.yandex.net/i?id=4e9e9e59cc107b010f8888d885075b40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2029"/>
            <a:ext cx="2278493" cy="182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mypotency.ru/wp-content/uploads/2017/07/oreh-polovink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772" y="5057315"/>
            <a:ext cx="2271336" cy="172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im0-tub-ru.yandex.net/i?id=1615599c2e7d2b4b2570e724105bd6b6-l&amp;n=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769" y="47390"/>
            <a:ext cx="1584176" cy="192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radzdorov.ru/wp-content/uploads/2017/05/olivk-maslo-anon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541" y="5057315"/>
            <a:ext cx="2489201" cy="166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wmedik.ru/wp-content/uploads/2017/02/rak_pod_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0"/>
            <a:ext cx="2376264" cy="190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im0-tub-ru.yandex.net/i?id=148a8c35a3021a5115d63e5df314f82f&amp;n=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9" y="5057316"/>
            <a:ext cx="2507362" cy="166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низ 1"/>
          <p:cNvSpPr/>
          <p:nvPr/>
        </p:nvSpPr>
        <p:spPr>
          <a:xfrm>
            <a:off x="1187624" y="1906952"/>
            <a:ext cx="360040" cy="8739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4300837" y="2030613"/>
            <a:ext cx="360040" cy="8739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7380312" y="1906952"/>
            <a:ext cx="360040" cy="8739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256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50mm.ru/images/full_hd_abstractions/0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274637"/>
            <a:ext cx="8856984" cy="6306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Правильные ответы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228600" algn="ctr">
              <a:lnSpc>
                <a:spcPct val="107000"/>
              </a:lnSpc>
              <a:spcAft>
                <a:spcPts val="0"/>
              </a:spcAft>
            </a:pPr>
            <a:endParaRPr lang="ru-RU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6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Сердце – гранат.</a:t>
            </a:r>
            <a:r>
              <a:rPr lang="ru-RU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Полезные продукты для сердца невозможно представить без этого фрукта, поскольку он нормализует кровоснабжение и уровень холестерина, и разжижает </a:t>
            </a:r>
            <a:r>
              <a:rPr lang="ru-RU" sz="16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кровь.</a:t>
            </a:r>
            <a:endParaRPr lang="ru-RU" sz="12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6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Желудок </a:t>
            </a:r>
            <a:r>
              <a:rPr lang="ru-RU" sz="16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ягоды.</a:t>
            </a:r>
            <a:r>
              <a:rPr lang="ru-RU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Содержат антиоксиданты, помогающие очиститься от токсинов и шлаков, что стабилизирует действие пищеварительной системы.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6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Почки - бахчевые культуры.</a:t>
            </a:r>
            <a:r>
              <a:rPr lang="ru-RU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Арбуз оказывает противовоспалительное и мягкое мочегонное действие, регулируя кислотно-щелочной баланс.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6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Печень – брокколи и цветная капуста</a:t>
            </a:r>
            <a:r>
              <a:rPr lang="ru-RU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Содержат вещества, очищающие печень от токсических веществ.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6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Мозг - грецкие орехи.</a:t>
            </a:r>
            <a:r>
              <a:rPr lang="ru-RU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Продукт похожий на извилины мозга улучшает память и мозговую деятельность. Орехи снижают риск старения мозга.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6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Легкие и бронхи - оливковое масло.</a:t>
            </a:r>
            <a:r>
              <a:rPr lang="ru-RU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Содержащиеся полиненасыщенные жиры важны для функционирования легочной ткани.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6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Поджелудочная железа - авокадо</a:t>
            </a:r>
            <a:r>
              <a:rPr lang="ru-RU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состав входят мононенасыщенные кислоты, важные для восстановления и очищения органа.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764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st2.depositphotos.com/1013886/10274/i/950/depositphotos_102741672-stock-photo-organic-food-background-studio-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1052736"/>
            <a:ext cx="6192688" cy="1152128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Игра-ТРИЗ </a:t>
            </a:r>
            <a:br>
              <a:rPr lang="ru-RU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«Найди предмет </a:t>
            </a:r>
            <a:br>
              <a:rPr lang="ru-RU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описанию»</a:t>
            </a:r>
            <a:endParaRPr lang="ru-RU" sz="4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2852936"/>
            <a:ext cx="7509520" cy="443711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упражнять в умении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находить предмет по его свойствам.</a:t>
            </a:r>
          </a:p>
        </p:txBody>
      </p:sp>
    </p:spTree>
    <p:extLst>
      <p:ext uri="{BB962C8B-B14F-4D97-AF65-F5344CB8AC3E}">
        <p14:creationId xmlns:p14="http://schemas.microsoft.com/office/powerpoint/2010/main" val="1625385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50mm.ru/images/full_hd_abstractions/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2" y="0"/>
            <a:ext cx="9144000" cy="702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648055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1.Круглое, румяное, наливное…..</a:t>
            </a:r>
          </a:p>
          <a:p>
            <a:endParaRPr lang="ru-RU" sz="8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Этот продукт имеет острый вкус и достаточно резкий запах, вызывает слезоточивость……</a:t>
            </a:r>
          </a:p>
          <a:p>
            <a:endParaRPr lang="ru-RU" sz="8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Способствует выведению из организма токсинов, круглый, оранжевого цвета…. </a:t>
            </a:r>
          </a:p>
          <a:p>
            <a:endParaRPr lang="ru-RU" sz="8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Красный, может быть сладким или горьким и иметь жгучий вкус…. </a:t>
            </a:r>
          </a:p>
          <a:p>
            <a:endParaRPr lang="ru-RU" sz="8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Имеет желтую кожуру снаружи и кремовую текстуру внутри. … </a:t>
            </a:r>
          </a:p>
          <a:p>
            <a:endParaRPr lang="ru-RU" sz="8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Овальный по форме, суженый к обоим концам, покрыт бугорчатой желтой коркой….</a:t>
            </a:r>
          </a:p>
          <a:p>
            <a:endParaRPr lang="ru-RU" sz="8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Может быть круглым, продолговатым, овальным, с кожурой белого, розового, красно-фиолетового цвета, мякотью белой, кремовой или желтой… </a:t>
            </a:r>
          </a:p>
          <a:p>
            <a:endParaRPr lang="ru-RU" sz="8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Конусовидная красавица, богатая витаминами, вкусная и полезная….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106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i-komok.narod.ru/linki/www.fierydarts.com/images/car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8" y="-99393"/>
            <a:ext cx="9129401" cy="69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im0-tub-ru.yandex.net/i?id=1bb1df193cf646751f0300d003b3cedd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573016"/>
            <a:ext cx="5809084" cy="328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telemedicina.one/wp-content/uploads/2017/07/1appl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01" y="116633"/>
            <a:ext cx="1826589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40kg.me/media/posts/2017/7/25/3904b86e3c5041d4bbcfab52460d199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505" y="116633"/>
            <a:ext cx="2160240" cy="152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im0-tub-ru.yandex.net/i?id=d5c7cd650bbdb948542d28a64350349b-sr&amp;n=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47664" y="191449"/>
            <a:ext cx="2159909" cy="162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cdn-nus-1.pinme.ru/tumb/600/photo/bc/7c/bc7c0a2b5f897a3d8bc27bac16bde68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453" y="2272210"/>
            <a:ext cx="2123056" cy="159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postfood.ru/sites/default/files/field/image/ingredients/perec-krasniy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908" y="126150"/>
            <a:ext cx="1155124" cy="137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s://im0-tub-ru.yandex.net/i?id=69692e1d71fbfa53eb9149e0a70e1185&amp;n=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387" y="2232096"/>
            <a:ext cx="1831042" cy="137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s://im0-tub-ru.yandex.net/i?id=086a4fcee46cf761164663d6a77e08a1-l&amp;n=1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58" y="1994863"/>
            <a:ext cx="2040612" cy="135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www.www.m.yucolors.com/upload/blogs/80/28/80283c970d749a4935f153e7ff1cf0bc_RSZ_690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364" y="1051461"/>
            <a:ext cx="2167305" cy="154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635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-komok.narod.ru/linki/www.fierydarts.com/images/car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8" y="-99393"/>
            <a:ext cx="9129401" cy="69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556" y="116632"/>
            <a:ext cx="7992888" cy="208823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содержат в себе витамин </a:t>
            </a:r>
            <a:r>
              <a:rPr lang="ru-RU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А,В,С,</a:t>
            </a:r>
            <a:r>
              <a:rPr lang="ru-RU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…???</a:t>
            </a:r>
            <a:endParaRPr lang="ru-RU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748" y="1988840"/>
            <a:ext cx="6491064" cy="392129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упражнять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нахождении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содержащих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себе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витамины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yandex.ru/images/_crpd/chTo8K658/9b4fc3wi/syhUoBYzZL75pa4UkVDTMXKKJIN7wJQNWQR6XyLUaazbbEe_5n2Pg-opRQ4X7EN21nTgKYH1rW7wFkomTkVpw9dsUJWi0oGKCaGuNkU0FpF2zuBmbjXBWcjx_wtmNAnNj_3Hr0F8_0POHFNuF8wy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475358"/>
            <a:ext cx="5753883" cy="404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215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ttp://i-komok.narod.ru/linki/www.fierydarts.com/images/car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8" y="-99393"/>
            <a:ext cx="9129401" cy="69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1929" y="-27709"/>
            <a:ext cx="12414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929" y="5288340"/>
            <a:ext cx="1080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76922" y="-19714"/>
            <a:ext cx="1296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76922" y="5313880"/>
            <a:ext cx="11670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6" descr="http://lacucinadelcasale.files.wordpress.com/2011/03/cavolobianco_cabbage.jpg?w=300&amp;h=1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8036" y="5478437"/>
            <a:ext cx="1879243" cy="1240546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-main-pic" descr="Картинка 7 из 5376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98559" y="3004104"/>
            <a:ext cx="1458450" cy="1586972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Картинка 7 из 74234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24907" y="1555954"/>
            <a:ext cx="1503945" cy="1719093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4" descr="http://shannonstanley.files.wordpress.com/2008/11/eggs.jpg?w=240&amp;h=15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55916" y="5252386"/>
            <a:ext cx="1868006" cy="1236808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8" descr="http://pzwsmigiel.neostrada.pl/ryby_pliki/image00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31737" y="3708845"/>
            <a:ext cx="1808990" cy="1114338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4" descr="http://ruprom-image.s3.amazonaws.com/1156795_w200_h200_plyatabroylernye260362311f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44625" y="1480832"/>
            <a:ext cx="1844576" cy="1383743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 descr="http://www.nashkedr.ru/img/currantsRed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125052" y="4031414"/>
            <a:ext cx="1590195" cy="1679307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2" descr="http://www.arsvest.ru/images/upl-2010/article_1286349728_5753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637098" y="4314613"/>
            <a:ext cx="1467329" cy="1467329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http://static.myopera.com/upic/pool1/cs/agC/xC90O2526TwPVyaOMcausE/1366901_l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140181" y="1221511"/>
            <a:ext cx="1547274" cy="1161117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Desktop\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056" y="2547659"/>
            <a:ext cx="1588306" cy="137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polzovred.ru/wp-content/uploads/2014/12/Corn_08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9174" y="2935828"/>
            <a:ext cx="1405577" cy="1054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doreno.ru/media/upload/board/c64/b9/zakuski-k-pivu-sukhariki-arakhis-sneki_3185689_507646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01" y="4026984"/>
            <a:ext cx="1535780" cy="102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kupisam.ru/upload/iblock/228/petrushka_100g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28852" y="2162441"/>
            <a:ext cx="1846534" cy="114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http://www.kyxapka.com/wp-content/uploads/2006/12/sushi_ris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862610" y="288469"/>
            <a:ext cx="1702983" cy="1232799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0" descr="http://im3-tub-ru.yandex.net/i?id=248267608-01-72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627784" y="260648"/>
            <a:ext cx="1923331" cy="1500198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879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ttp://i-komok.narod.ru/linki/www.fierydarts.com/images/car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8" y="-99393"/>
            <a:ext cx="9129401" cy="69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1929" y="-27709"/>
            <a:ext cx="12414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929" y="5288340"/>
            <a:ext cx="1080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76922" y="-19714"/>
            <a:ext cx="1296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76922" y="5313880"/>
            <a:ext cx="11670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6" descr="http://lacucinadelcasale.files.wordpress.com/2011/03/cavolobianco_cabbage.jpg?w=300&amp;h=19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7541" y="-22160"/>
            <a:ext cx="1879243" cy="1240546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-main-pic" descr="Картинка 7 из 5376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98569" y="1304398"/>
            <a:ext cx="1458450" cy="1586972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Картинка 7 из 74234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92556" y="1258018"/>
            <a:ext cx="1503945" cy="1719093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4" descr="http://shannonstanley.files.wordpress.com/2008/11/eggs.jpg?w=240&amp;h=15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59767" y="931542"/>
            <a:ext cx="1868006" cy="1236808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8" descr="http://pzwsmigiel.neostrada.pl/ryby_pliki/image00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40152" y="8112"/>
            <a:ext cx="1808990" cy="1114338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4" descr="http://ruprom-image.s3.amazonaws.com/1156795_w200_h200_plyatabroylernye260362311f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88468" y="2076451"/>
            <a:ext cx="1844576" cy="1383743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 descr="http://www.nashkedr.ru/img/currantsRed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40013" y="3957932"/>
            <a:ext cx="1590195" cy="1679307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2" descr="http://www.arsvest.ru/images/upl-2010/article_1286349728_5753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723473" y="4705112"/>
            <a:ext cx="1467329" cy="1467329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http://static.myopera.com/upic/pool1/cs/agC/xC90O2526TwPVyaOMcausE/1366901_l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202209" y="5378810"/>
            <a:ext cx="1547274" cy="1161117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Desktop\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503" y="5091836"/>
            <a:ext cx="1588306" cy="137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polzovred.ru/wp-content/uploads/2014/12/Corn_08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74594" y="5438776"/>
            <a:ext cx="1405577" cy="1054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doreno.ru/media/upload/board/c64/b9/zakuski-k-pivu-sukhariki-arakhis-sneki_3185689_507646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866" y="4047863"/>
            <a:ext cx="1535780" cy="102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kupisam.ru/upload/iblock/228/petrushka_100g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08009" y="4171039"/>
            <a:ext cx="1846534" cy="114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http://www.kyxapka.com/wp-content/uploads/2006/12/sushi_ris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364150" y="1204602"/>
            <a:ext cx="1702983" cy="1232799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0" descr="http://im3-tub-ru.yandex.net/i?id=248267608-01-72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1505" y="3791225"/>
            <a:ext cx="1923331" cy="1500198"/>
          </a:xfrm>
          <a:prstGeom prst="cloud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795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50mm.ru/images/full_hd_abstractions/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2" y="0"/>
            <a:ext cx="9144000" cy="702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 А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молоко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капуста,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салат;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 В1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-рыба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яйца, курица,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рис;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 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еснок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смородина, апельсин, грецкий орех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 Е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-петрушка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кукуруза, арахис, оливковое масло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Picture 8" descr="https://50mm.ru/images/full_hd_abstractions/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7" y="0"/>
            <a:ext cx="9144000" cy="702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3528" y="620689"/>
            <a:ext cx="8363272" cy="4505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Словесная игра -  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«Что было бы, если…»</a:t>
            </a:r>
            <a:endParaRPr lang="ru-RU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 развивать творческое мышление, умение 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indent="228600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анализировать</a:t>
            </a: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 Сладостей</a:t>
            </a:r>
          </a:p>
          <a:p>
            <a:pPr indent="228600"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планета </a:t>
            </a:r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Фруктов и </a:t>
            </a:r>
            <a:r>
              <a:rPr lang="ru-RU" sz="2800" b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Овощей</a:t>
            </a:r>
          </a:p>
          <a:p>
            <a:pPr indent="228600"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море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Изобилия </a:t>
            </a:r>
            <a:endParaRPr lang="ru-RU" sz="2800" dirty="0" smtClean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«Представьте, что вы попали в город Сладостей и кроме сладостей, там ничего бы не было. Что было бы, если бы вы долго пробыли в этом городе? И т. д. О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бсуждение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принципу </a:t>
            </a:r>
            <a:r>
              <a:rPr lang="ru-RU" sz="2400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«хорошо-плохо»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sun9-26.userapi.com/c848636/v848636016/b6d9e/ohncnnF2z4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95" y="5105725"/>
            <a:ext cx="7619409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970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https://50mm.ru/images/full_hd_abstractions/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8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52307"/>
            <a:ext cx="8280920" cy="5502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7000"/>
              </a:lnSpc>
              <a:spcAft>
                <a:spcPts val="0"/>
              </a:spcAft>
            </a:pP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Aft>
                <a:spcPts val="0"/>
              </a:spcAft>
            </a:pP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 Мастер –класс завершается, надеюсь он вам понравился.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нем содержалась полезная информация об овощах и фруктах, необходимых  для нашего организма, о здоровом питании и здоровом образе жизни, что так важно для детей и взрослых. 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Помимо того я показала вам как можно использовать интерактивную доску, чтобы повысить качество обучения; развивать высшие психические функции </a:t>
            </a: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(восприятие, внимание, память, мышление)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за счет повышения уровня наглядности, использования в работе методов активного обучения.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 так же я представила вашему вниманию обучение через нетрадиционные формы и методы.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Мастер- класс имел просветительский характер: я думаю теперь вы будете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выбирать для себя и своих близких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только полезные продукты и вести здоровый образ жизни.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092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https://fsd.multiurok.ru/html/2017/02/21/s_58ac4642bd53b/img_s568963_0_3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56" y="0"/>
            <a:ext cx="91833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9404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575</TotalTime>
  <Words>512</Words>
  <Application>Microsoft Office PowerPoint</Application>
  <PresentationFormat>Экран (4:3)</PresentationFormat>
  <Paragraphs>77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Тема Office</vt:lpstr>
      <vt:lpstr>МАСТЕР-КЛАСС «БУДЬТЕ ЗДОРОВЫ!»</vt:lpstr>
      <vt:lpstr>Цель:</vt:lpstr>
      <vt:lpstr>Презентация PowerPoint</vt:lpstr>
      <vt:lpstr>Дидактическая игра  «Полезно-вредно» </vt:lpstr>
      <vt:lpstr>Презентация PowerPoint</vt:lpstr>
      <vt:lpstr>Игра-ТРИЗ  по этажному конструированию</vt:lpstr>
      <vt:lpstr>Презентация PowerPoint</vt:lpstr>
      <vt:lpstr>Презентация PowerPoint</vt:lpstr>
      <vt:lpstr>Презентация PowerPoint</vt:lpstr>
      <vt:lpstr>Игра-ТРИЗ  «Найди предмет  по описанию»</vt:lpstr>
      <vt:lpstr>Презентация PowerPoint</vt:lpstr>
      <vt:lpstr>Презентация PowerPoint</vt:lpstr>
      <vt:lpstr>Какие продукты содержат в себе витамин А,В,С,Е…???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Учетная запись Майкрософт</cp:lastModifiedBy>
  <cp:revision>46</cp:revision>
  <cp:lastPrinted>2020-02-27T18:17:13Z</cp:lastPrinted>
  <dcterms:created xsi:type="dcterms:W3CDTF">2016-12-19T18:30:21Z</dcterms:created>
  <dcterms:modified xsi:type="dcterms:W3CDTF">2020-02-29T09:22:58Z</dcterms:modified>
</cp:coreProperties>
</file>