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8" r:id="rId12"/>
    <p:sldId id="265" r:id="rId13"/>
    <p:sldId id="266" r:id="rId14"/>
    <p:sldId id="267" r:id="rId15"/>
    <p:sldId id="275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42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image" Target="../media/image17.jpe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u.stb.s-msn.com/i/F9/68B2EC7E97634A1ADFC18D381DF062.jpg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12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hyperlink" Target="http://img0.liveinternet.ru/images/attach/c/0/42/759/42759581_salad.jpg" TargetMode="External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42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image" Target="../media/image17.jpe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u.stb.s-msn.com/i/F9/68B2EC7E97634A1ADFC18D381DF062.jpg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12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hyperlink" Target="http://img0.liveinternet.ru/images/attach/c/0/42/759/42759581_salad.jpg" TargetMode="External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hyperlink" Target="http://img0.liveinternet.ru/images/attach/c/0/42/759/42759581_salad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3717"/>
            <a:ext cx="9144000" cy="737171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1484784"/>
            <a:ext cx="4536504" cy="1584176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«БУДЬТЕ ЗДОРОВЫ!»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55776" y="3356992"/>
            <a:ext cx="4248472" cy="12961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Умарова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Д.С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«ЦРР детский сад № 87» </a:t>
            </a:r>
          </a:p>
        </p:txBody>
      </p:sp>
    </p:spTree>
    <p:extLst>
      <p:ext uri="{BB962C8B-B14F-4D97-AF65-F5344CB8AC3E}">
        <p14:creationId xmlns:p14="http://schemas.microsoft.com/office/powerpoint/2010/main" val="229854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t2.depositphotos.com/1013886/10274/i/950/depositphotos_102741672-stock-photo-organic-food-background-studio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52736"/>
            <a:ext cx="6192688" cy="115212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Игра-ТРИЗ 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предмет 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описанию»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2852936"/>
            <a:ext cx="7509520" cy="4437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в умении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предмет по его свойствам.</a:t>
            </a:r>
          </a:p>
        </p:txBody>
      </p:sp>
    </p:spTree>
    <p:extLst>
      <p:ext uri="{BB962C8B-B14F-4D97-AF65-F5344CB8AC3E}">
        <p14:creationId xmlns:p14="http://schemas.microsoft.com/office/powerpoint/2010/main" val="162538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50mm.ru/images/full_hd_abstractions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0"/>
            <a:ext cx="9144000" cy="7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48055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1.Круглое, румяное, наливное…..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Этот продукт имеет острый вкус и достаточно резкий запах, вызывает слезоточивость……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Способствует выведению из организма токсинов, круглый, оранжевого цвета…. 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Красный, может быть сладким или горьким и иметь жгучий вкус…. 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Имеет желтую кожуру снаружи и кремовую текстуру внутри. … 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Овальный по форме, суженый к обоим концам, покрыт бугорчатой желтой коркой….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Может быть круглым, продолговатым, овальным, с кожурой белого, розового, красно-фиолетового цвета, мякотью белой, кремовой или желтой… 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Конусовидная красавица, богатая витаминами, вкусная и полезная….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10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" y="-99393"/>
            <a:ext cx="9129401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0-tub-ru.yandex.net/i?id=1bb1df193cf646751f0300d003b3cedd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809084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elemedicina.one/wp-content/uploads/2017/07/1ap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116633"/>
            <a:ext cx="1826589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40kg.me/media/posts/2017/7/25/3904b86e3c5041d4bbcfab52460d19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05" y="116633"/>
            <a:ext cx="2160240" cy="15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0-tub-ru.yandex.net/i?id=d5c7cd650bbdb948542d28a64350349b-sr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191449"/>
            <a:ext cx="2159909" cy="16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dn-nus-1.pinme.ru/tumb/600/photo/bc/7c/bc7c0a2b5f897a3d8bc27bac16bde6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53" y="2272210"/>
            <a:ext cx="2123056" cy="159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postfood.ru/sites/default/files/field/image/ingredients/perec-krasni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08" y="126150"/>
            <a:ext cx="1155124" cy="137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0-tub-ru.yandex.net/i?id=69692e1d71fbfa53eb9149e0a70e1185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87" y="2232096"/>
            <a:ext cx="1831042" cy="13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m0-tub-ru.yandex.net/i?id=086a4fcee46cf761164663d6a77e08a1-l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8" y="1994863"/>
            <a:ext cx="2040612" cy="13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www.m.yucolors.com/upload/blogs/80/28/80283c970d749a4935f153e7ff1cf0bc_RSZ_690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64" y="1051461"/>
            <a:ext cx="2167305" cy="154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3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" y="-99393"/>
            <a:ext cx="9129401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116632"/>
            <a:ext cx="7992888" cy="208823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содержат в себе витамин 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А,В,С,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…???</a:t>
            </a:r>
            <a:endParaRPr lang="ru-RU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48" y="1988840"/>
            <a:ext cx="6491064" cy="39212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yandex.ru/images/_crpd/chTo8K658/9b4fc3wi/syhUoBYzZL75pa4UkVDTMXKKJIN7wJQNWQR6XyLUaazbbEe_5n2Pg-opRQ4X7EN21nTgKYH1rW7wFkomTkVpw9dsUJWi0oGKCaGuNkU0FpF2zuBmbjXBWcjx_wtmNAnNj_3Hr0F8_0POHFNuF8w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75358"/>
            <a:ext cx="5753883" cy="404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1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" y="-99393"/>
            <a:ext cx="9129401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929" y="-27709"/>
            <a:ext cx="1241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929" y="5288340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6922" y="-1971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6922" y="5313880"/>
            <a:ext cx="1167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lacucinadelcasale.files.wordpress.com/2011/03/cavolobianco_cabbage.jpg?w=300&amp;h=1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036" y="5478437"/>
            <a:ext cx="1879243" cy="1240546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7 из 53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8559" y="3004104"/>
            <a:ext cx="1458450" cy="158697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Картинка 7 из 7423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4907" y="1555954"/>
            <a:ext cx="1503945" cy="1719093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http://shannonstanley.files.wordpress.com/2008/11/eggs.jpg?w=240&amp;h=1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55916" y="5252386"/>
            <a:ext cx="1868006" cy="123680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http://pzwsmigiel.neostrada.pl/ryby_pliki/image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31737" y="3708845"/>
            <a:ext cx="1808990" cy="111433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 descr="http://ruprom-image.s3.amazonaws.com/1156795_w200_h200_plyatabroylernye260362311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4625" y="1480832"/>
            <a:ext cx="1844576" cy="1383743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http://www.nashkedr.ru/img/currantsRed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5052" y="4031414"/>
            <a:ext cx="1590195" cy="1679307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www.arsvest.ru/images/upl-2010/article_1286349728_5753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37098" y="4314613"/>
            <a:ext cx="1467329" cy="1467329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static.myopera.com/upic/pool1/cs/agC/xC90O2526TwPVyaOMcausE/1366901_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0181" y="1221511"/>
            <a:ext cx="1547274" cy="1161117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56" y="2547659"/>
            <a:ext cx="1588306" cy="13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olzovred.ru/wp-content/uploads/2014/12/Corn_0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174" y="2935828"/>
            <a:ext cx="1405577" cy="105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oreno.ru/media/upload/board/c64/b9/zakuski-k-pivu-sukhariki-arakhis-sneki_3185689_50764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1" y="4026984"/>
            <a:ext cx="1535780" cy="10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upisam.ru/upload/iblock/228/petrushka_100g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8852" y="2162441"/>
            <a:ext cx="1846534" cy="11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ww.kyxapka.com/wp-content/uploads/2006/12/sushi_ri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62610" y="288469"/>
            <a:ext cx="1702983" cy="1232799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 descr="http://im3-tub-ru.yandex.net/i?id=248267608-01-7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27784" y="260648"/>
            <a:ext cx="1923331" cy="150019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7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" y="-99393"/>
            <a:ext cx="9129401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929" y="-27709"/>
            <a:ext cx="1241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929" y="5288340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6922" y="-1971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6922" y="5313880"/>
            <a:ext cx="1167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lacucinadelcasale.files.wordpress.com/2011/03/cavolobianco_cabbage.jpg?w=300&amp;h=1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7541" y="-22160"/>
            <a:ext cx="1879243" cy="1240546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7 из 53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8569" y="1304398"/>
            <a:ext cx="1458450" cy="158697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Картинка 7 из 7423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2556" y="1258018"/>
            <a:ext cx="1503945" cy="1719093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http://shannonstanley.files.wordpress.com/2008/11/eggs.jpg?w=240&amp;h=1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9767" y="931542"/>
            <a:ext cx="1868006" cy="123680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http://pzwsmigiel.neostrada.pl/ryby_pliki/image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8112"/>
            <a:ext cx="1808990" cy="111433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 descr="http://ruprom-image.s3.amazonaws.com/1156795_w200_h200_plyatabroylernye260362311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8468" y="2076451"/>
            <a:ext cx="1844576" cy="1383743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http://www.nashkedr.ru/img/currantsRed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0013" y="3957932"/>
            <a:ext cx="1590195" cy="1679307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www.arsvest.ru/images/upl-2010/article_1286349728_5753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23473" y="4705112"/>
            <a:ext cx="1467329" cy="1467329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static.myopera.com/upic/pool1/cs/agC/xC90O2526TwPVyaOMcausE/1366901_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02209" y="5378810"/>
            <a:ext cx="1547274" cy="1161117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03" y="5091836"/>
            <a:ext cx="1588306" cy="13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olzovred.ru/wp-content/uploads/2014/12/Corn_0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4594" y="5438776"/>
            <a:ext cx="1405577" cy="105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oreno.ru/media/upload/board/c64/b9/zakuski-k-pivu-sukhariki-arakhis-sneki_3185689_50764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66" y="4047863"/>
            <a:ext cx="1535780" cy="10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upisam.ru/upload/iblock/228/petrushka_100g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8009" y="4171039"/>
            <a:ext cx="1846534" cy="11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ww.kyxapka.com/wp-content/uploads/2006/12/sushi_ri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64150" y="1204602"/>
            <a:ext cx="1702983" cy="1232799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 descr="http://im3-tub-ru.yandex.net/i?id=248267608-01-7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505" y="3791225"/>
            <a:ext cx="1923331" cy="150019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9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50mm.ru/images/full_hd_abstractions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0"/>
            <a:ext cx="9144000" cy="7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молоко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капуста,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салат;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В1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-рыба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яйца, курица,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еснок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смородина, апельсин, грецкий орех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-петрушка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кукуруза, арахис, оливковое масло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8" descr="https://50mm.ru/images/full_hd_abstractions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" y="0"/>
            <a:ext cx="9144000" cy="7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620689"/>
            <a:ext cx="8363272" cy="450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Словесная игра -  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было бы, если…»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развивать творческое мышление, умение 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анализировать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 Сладостей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планета 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Фруктов и </a:t>
            </a: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Овощей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Изобилия </a:t>
            </a:r>
            <a:endParaRPr lang="ru-RU" sz="28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«Представьте, что вы попали в город Сладостей и кроме сладостей, там ничего бы не было. Что было бы, если бы вы долго пробыли в этом городе? И т. д. О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бсуждение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принципу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«хорошо-плохо»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26.userapi.com/c848636/v848636016/b6d9e/ohncnnF2z4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5" y="5105725"/>
            <a:ext cx="7619409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7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50mm.ru/images/full_hd_abstractions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2307"/>
            <a:ext cx="8280920" cy="550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 Мастер –класс завершается, надеюсь он вам понравился.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нем содержалась полезная информация об овощах и фруктах, необходимых  для нашего организма, о здоровом питании и здоровом образе жизни, что так важно для детей и взрослых.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Помимо того я показала вам как можно использовать интерактивную доску, чтобы повысить качество обучения; развивать высшие психические функции 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(восприятие, внимание, память, мышление)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 счет повышения уровня наглядности, использования в работе методов активного обучения.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так же я представила вашему вниманию обучение через нетрадиционные формы и методы.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 класс имел просветительский характер: я думаю теперь вы будете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выбирать для себя и своих близких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полезные продукты и вести здоровый образ жизни.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9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fsd.multiurok.ru/html/2017/02/21/s_58ac4642bd53b/img_s568963_0_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6" y="0"/>
            <a:ext cx="9183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4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50mm.ru/images/full_hd_abstractions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44000" cy="69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50mm.ru/images/full_hd_abstractions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606"/>
            <a:ext cx="9144000" cy="69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8287071" cy="60230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внутренней мотивации к здоровому образу жизни, необходимость заботы о своем здоровье и здоровье окружающих с применением средства ИКТ - интерактивной доски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detilehim.ru/wp-content/uploads/2019/04/igra-den--noch-v-detskom-sadu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89" y="3645023"/>
            <a:ext cx="4752528" cy="325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0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50mm.ru/images/full_hd_abstractions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15"/>
            <a:ext cx="9144000" cy="67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1"/>
            <a:ext cx="8363272" cy="669658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6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Формировать знания основ гигиены, рационального питания и других составляющих здорового образа жизни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способность видеть и анализировать ошибки, рассуждать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умение делать выбор и нести за него ответственность, использовать полученные знания в повседневной жизни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Создавать условия для взаимодействия педагога и обучающихся в условиях информационно-образовательной среды, использования средств ИКТ на занятии.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привлечь ваше внимание к теме формирования культуры здорового образа жизни и для стимулирования познавательной активности, а самое главное для выполнения поставленных цели и задач по данной теме, целесообразно применять в процессе обучения нетрадиционные формы и методы.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применить игру-викторину с использованием интерактивной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доски).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2.depositphotos.com/1013886/10274/i/950/depositphotos_102745826-stock-photo-healthy-eating-background-studio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812" cy="68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29" y="0"/>
            <a:ext cx="8229600" cy="313184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Полезно-вредно»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600" y="2636912"/>
            <a:ext cx="7738831" cy="24377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дать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том, что полезно, а что вредно для организма</a:t>
            </a:r>
            <a:r>
              <a:rPr lang="ru-RU" dirty="0">
                <a:solidFill>
                  <a:srgbClr val="0070C0"/>
                </a:solidFill>
              </a:rPr>
              <a:t>.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501851" y="188640"/>
            <a:ext cx="3384376" cy="30492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-1" y="3710111"/>
            <a:ext cx="3212647" cy="31409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im0-tub-ru.yandex.net/i?id=3e4d4f73e1b019194e9e80bcaf13191d-12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7704" cy="129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74f0031a7ed781a0991281f9140a34ad-30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21" y="1650584"/>
            <a:ext cx="24054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д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-3115"/>
            <a:ext cx="1958217" cy="152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0-tub-ru.yandex.net/i?id=bfdf69d364a6615365a61a875e159734-12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1474" y="1162717"/>
            <a:ext cx="252978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3-tub-ru.yandex.net/i?id=0c51de12a4f801a4426e775de3a501c7-76-144&amp;n=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0540" y="3354927"/>
            <a:ext cx="1762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1-tub-ru.yandex.net/i?id=63f4a2ffbe6d3258fb43b54483ad3889-14-16f&amp;n=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808" y="5431991"/>
            <a:ext cx="3000404" cy="15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0-tub-ru.yandex.net/i?id=6399449545c7a2848e89121172c89c83-13-16f&amp;n=11"/>
          <p:cNvPicPr>
            <a:picLocks noChangeAspect="1" noChangeArrowheads="1"/>
          </p:cNvPicPr>
          <p:nvPr/>
        </p:nvPicPr>
        <p:blipFill rotWithShape="1">
          <a:blip r:embed="rId8"/>
          <a:srcRect r="50203"/>
          <a:stretch/>
        </p:blipFill>
        <p:spPr bwMode="auto">
          <a:xfrm>
            <a:off x="4455000" y="5437127"/>
            <a:ext cx="1476336" cy="148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7 из 537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3869" y="3185700"/>
            <a:ext cx="2071688" cy="225425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3-tub-ru.yandex.net/i?id=0bbc30684913b5dff04cbbfedef691fe-139-144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0884" y="3920858"/>
            <a:ext cx="2088232" cy="14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1-tub-ru.yandex.net/i?id=0277f2985928d0d1dea0b942a41765a6-9-16f&amp;n=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0955" y="2643157"/>
            <a:ext cx="30003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54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.istockphoto.com/photos/organic-food-background-food-photography-different-fruits-and-picture-id515849650?k=6&amp;m=515849650&amp;s=612x612&amp;w=0&amp;h=pd9krx7Z9kvap13Nkgpt0IzxG28nnV7B3n6tz9fKIbg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" y="0"/>
            <a:ext cx="9135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2.depositphotos.com/1013886/10274/i/950/depositphotos_102741672-stock-photo-organic-food-background-studio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9" y="260648"/>
            <a:ext cx="4824536" cy="18770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Игра-ТРИЗ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этажному конструированию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1" y="2398367"/>
            <a:ext cx="6048671" cy="30468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закреплять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полезных продуктах для различных органов человека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мыслительные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4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" y="-99393"/>
            <a:ext cx="9129401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onchikov.net/uploads/posts/2015-09/1441295072_stenoz-koronarnyh-sosudov-serd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507"/>
            <a:ext cx="2535350" cy="169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a-woman.ru/wp-content/uploads/2015/12/gran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08" y="4863579"/>
            <a:ext cx="1919225" cy="15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6b5d5486c0b5ac2b89237eca62b1a13b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12" y="142528"/>
            <a:ext cx="2306603" cy="153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yaki.net/uploads/posts/2014-02/1391954002_watermelon_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59" y="4970441"/>
            <a:ext cx="2251349" cy="150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5ac44ffb5a8c442c9628a2944c6474b0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53" y="83337"/>
            <a:ext cx="2038164" cy="13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0-tub-ru.yandex.net/i?id=70ef6fc47bb06ef88e95ac139c202a5e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31" y="5049835"/>
            <a:ext cx="2367337" cy="1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voyzheludok.ru/wp-content/uploads/2016/10/zheludok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58" y="0"/>
            <a:ext cx="23659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0-tub-ru.yandex.net/i?id=ffe0ef3042855f143246b96f90c3d76f-l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5049835"/>
            <a:ext cx="2185561" cy="14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1187624" y="1906952"/>
            <a:ext cx="360040" cy="8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271811" y="2006456"/>
            <a:ext cx="360040" cy="8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76393" y="2020310"/>
            <a:ext cx="360040" cy="8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997043" y="2022832"/>
            <a:ext cx="360040" cy="8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3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" y="-99393"/>
            <a:ext cx="9129401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0-tub-ru.yandex.net/i?id=4e9e9e59cc107b010f8888d885075b40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029"/>
            <a:ext cx="2278493" cy="182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ypotency.ru/wp-content/uploads/2017/07/oreh-polovin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72" y="5057315"/>
            <a:ext cx="2271336" cy="17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ru.yandex.net/i?id=1615599c2e7d2b4b2570e724105bd6b6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69" y="47390"/>
            <a:ext cx="1584176" cy="192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adzdorov.ru/wp-content/uploads/2017/05/olivk-maslo-ano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41" y="5057315"/>
            <a:ext cx="2489201" cy="16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medik.ru/wp-content/uploads/2017/02/rak_pod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376264" cy="19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m0-tub-ru.yandex.net/i?id=148a8c35a3021a5115d63e5df314f82f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9" y="5057316"/>
            <a:ext cx="2507362" cy="16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1187624" y="1906952"/>
            <a:ext cx="360040" cy="8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00837" y="2030613"/>
            <a:ext cx="360040" cy="8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380312" y="1906952"/>
            <a:ext cx="360040" cy="8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5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50mm.ru/images/full_hd_abstractions/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74637"/>
            <a:ext cx="8856984" cy="630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Правильные ответы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Сердце – гранат.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Полезные продукты для сердца невозможно представить без этого фрукта, поскольку он нормализует кровоснабжение и уровень холестерина, и разжижает 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кровь.</a:t>
            </a:r>
            <a:endParaRPr lang="ru-RU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Желудок 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ягоды.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Содержат антиоксиданты, помогающие очиститься от токсинов и шлаков, что стабилизирует действие пищеварительной системы.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Почки - бахчевые культуры.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Арбуз оказывает противовоспалительное и мягкое мочегонное действие, регулируя кислотно-щелочной баланс.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Печень – брокколи и цветная капуста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Содержат вещества, очищающие печень от токсических веществ.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Мозг - грецкие орехи.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Продукт похожий на извилины мозга улучшает память и мозговую деятельность. Орехи снижают риск старения мозга.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Легкие и бронхи - оливковое масло.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Содержащиеся полиненасыщенные жиры важны для функционирования легочной ткани.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Поджелудочная железа - авокадо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состав входят мононенасыщенные кислоты, важные для восстановления и очищения органа.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64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575</TotalTime>
  <Words>512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МАСТЕР-КЛАСС «БУДЬТЕ ЗДОРОВЫ!»</vt:lpstr>
      <vt:lpstr>Цель:</vt:lpstr>
      <vt:lpstr>Презентация PowerPoint</vt:lpstr>
      <vt:lpstr>Дидактическая игра  «Полезно-вредно» </vt:lpstr>
      <vt:lpstr>Презентация PowerPoint</vt:lpstr>
      <vt:lpstr>Игра-ТРИЗ  по этажному конструированию</vt:lpstr>
      <vt:lpstr>Презентация PowerPoint</vt:lpstr>
      <vt:lpstr>Презентация PowerPoint</vt:lpstr>
      <vt:lpstr>Презентация PowerPoint</vt:lpstr>
      <vt:lpstr>Игра-ТРИЗ  «Найди предмет  по описанию»</vt:lpstr>
      <vt:lpstr>Презентация PowerPoint</vt:lpstr>
      <vt:lpstr>Презентация PowerPoint</vt:lpstr>
      <vt:lpstr>Какие продукты содержат в себе витамин А,В,С,Е…???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46</cp:revision>
  <cp:lastPrinted>2020-02-27T18:17:13Z</cp:lastPrinted>
  <dcterms:created xsi:type="dcterms:W3CDTF">2016-12-19T18:30:21Z</dcterms:created>
  <dcterms:modified xsi:type="dcterms:W3CDTF">2020-02-29T09:22:58Z</dcterms:modified>
</cp:coreProperties>
</file>